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just format 3 - Dekorfär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402BCF-3FE4-14F8-A56B-73CD5A719F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AB84713-37E3-0504-A73F-2829268E1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99A4BC8-482F-EAF1-B167-4EA45A29A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2A84-B278-B44C-8394-154605294F52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6845C51-15B6-2B09-9EE4-A625C39B1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D8FD44-3C5A-78B6-DD59-9669305F0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B0FD-0814-2141-93C7-870BC88373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148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2E0637-BB1A-703B-32BC-6A1719F10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38B5BC2-1556-A7B9-490D-38F2ECF96D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76A1AF-FF34-9E0F-9292-217A4FBE4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2A84-B278-B44C-8394-154605294F52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2C57480-1BF3-7BDB-D4CF-181F01483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901EEA7-7D32-0AC4-A4BB-D0573B8F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B0FD-0814-2141-93C7-870BC88373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594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66472C6-2BD5-2955-2280-E8ECF509AB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0066C0F-905E-3228-1C4B-BCA8CCA24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740870C-D99D-5DE6-8719-96E424B28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2A84-B278-B44C-8394-154605294F52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7504631-7D5F-2002-E0B5-1329839B2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A78901-DBFC-8A13-E9A8-07B8321C7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B0FD-0814-2141-93C7-870BC88373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079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394A4B-A9FB-2449-88CA-17B302488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87A77B-A8BE-A4DF-2B12-E16C0984F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A60CD1-0FA7-1633-81D9-08AD4F6DF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2A84-B278-B44C-8394-154605294F52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63B82E-4903-CC47-133B-255FF1361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4500F0C-6899-D36A-A439-297817AC9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B0FD-0814-2141-93C7-870BC88373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883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5EBF41-BC84-A716-BAEF-C22F72E49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5762546-990E-0829-6028-71704FEB7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E0B269-3285-C5B5-8558-98A5BD596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2A84-B278-B44C-8394-154605294F52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A064238-9820-5AAD-3A63-A54C8B97B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28D0BD-6A0C-4768-DF31-E58876E75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B0FD-0814-2141-93C7-870BC88373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967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72C2FD-AD8C-BBB4-89AF-683F7AF5B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F27CB5-551A-9646-EE3D-A970EE5539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1DCE28C-86F7-E32C-0D28-BA8A90847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E275CC-5F14-33BD-D45C-3FCDAE97E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2A84-B278-B44C-8394-154605294F52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808216F-8BCD-61E8-1543-997998BFB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A83F21B-DE3D-56F1-3C41-7C9F4DBAD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B0FD-0814-2141-93C7-870BC88373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461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46569E-AFA0-7168-EA2F-A60C79EDE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2846745-0F87-A1F0-E2B8-5C04406FE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ED3F341-5676-80A6-FECE-ADFF77578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8C1EBDF-4EBC-AF41-6D84-AA868DD230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0C91164-C354-26D7-AB11-B322E65C12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C53DC20-6EC9-14D5-B7B4-B0C6F78D9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2A84-B278-B44C-8394-154605294F52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691663F-9434-A8AD-3D63-DC6D2FAD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17E1E02-AF7F-05FB-5CCD-A45162A0D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B0FD-0814-2141-93C7-870BC88373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482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A3F35C-CEBA-7C70-B06B-11FA35B59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234EBD6-0144-D9CC-FD13-37CF5FD11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2A84-B278-B44C-8394-154605294F52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899928F-D39E-AA85-CA43-E6284244B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F2434DE-E4A0-50D5-1FB5-0560689FD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B0FD-0814-2141-93C7-870BC88373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315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A49EBF7-BC55-E170-DCEF-381705E79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2A84-B278-B44C-8394-154605294F52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1B8EC1C-B468-8D7C-94C4-30E36552A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4E4E1ED-8EEF-542D-B14D-5577C5A8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B0FD-0814-2141-93C7-870BC88373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1324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F56DCE-11FD-542C-E814-DA0611EA6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F2DEF4-A26A-E168-544B-0B3DF3CB0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C9A2414-B7B7-596B-557A-05CE499E0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DB5E71A-9D35-34D9-74A0-73E5A1D6A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2A84-B278-B44C-8394-154605294F52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B5E4424-0853-88DB-406B-2C5CAB391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A2457DD-855B-017D-99DE-614A8C8A0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B0FD-0814-2141-93C7-870BC88373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133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FB60BC-9AA6-03CF-26A9-46C5F59CA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22F01CE-10DA-919B-B808-E8C07018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7CFD316-6EF0-62F8-D7D0-4293E10BE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C14EC02-CCD2-D4B0-12F9-8DF0FF18D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52A84-B278-B44C-8394-154605294F52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5BC6AF3-1232-D256-9F9C-EEE3DE0E4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6B153CB-8DE7-FE4F-6796-C2D165CAB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B0FD-0814-2141-93C7-870BC88373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332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ACED4F-5F8B-E67A-C1C4-FA7170C89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77F0B6A-FB46-0A1D-7B4D-280F8CF78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8D3C47-F802-43D1-BF13-BC656275E2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152A84-B278-B44C-8394-154605294F52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9CBF66-1178-5124-3D87-CFDB7CE644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84C067-B52A-9B35-0530-6FB53C53E8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5CB0FD-0814-2141-93C7-870BC88373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275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891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En bild som visar Grafik, symbol, Karmin, röd&#10;&#10;Automatiskt genererad beskrivning">
            <a:extLst>
              <a:ext uri="{FF2B5EF4-FFF2-40B4-BE49-F238E27FC236}">
                <a16:creationId xmlns:a16="http://schemas.microsoft.com/office/drawing/2014/main" id="{B181D454-F8F3-D794-56AE-B071E52AC1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004" y="204498"/>
            <a:ext cx="1684856" cy="34773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589A472B-1A09-C76E-9AC6-918A3F15F636}"/>
              </a:ext>
            </a:extLst>
          </p:cNvPr>
          <p:cNvSpPr txBox="1">
            <a:spLocks/>
          </p:cNvSpPr>
          <p:nvPr/>
        </p:nvSpPr>
        <p:spPr>
          <a:xfrm>
            <a:off x="9755351" y="6081161"/>
            <a:ext cx="1684856" cy="234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/>
              <a:t>www.naturalfollowership.com</a:t>
            </a:r>
            <a:endParaRPr lang="en-GB" sz="900" dirty="0"/>
          </a:p>
        </p:txBody>
      </p:sp>
      <p:graphicFrame>
        <p:nvGraphicFramePr>
          <p:cNvPr id="100" name="Tabell 99">
            <a:extLst>
              <a:ext uri="{FF2B5EF4-FFF2-40B4-BE49-F238E27FC236}">
                <a16:creationId xmlns:a16="http://schemas.microsoft.com/office/drawing/2014/main" id="{A943EE8F-3599-5283-6BDA-8677674CCA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648505"/>
              </p:ext>
            </p:extLst>
          </p:nvPr>
        </p:nvGraphicFramePr>
        <p:xfrm>
          <a:off x="838200" y="975894"/>
          <a:ext cx="10515600" cy="502021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6277835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923015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2100712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73797372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9508775"/>
                    </a:ext>
                  </a:extLst>
                </a:gridCol>
              </a:tblGrid>
              <a:tr h="5020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Bold</a:t>
                      </a:r>
                      <a:endParaRPr lang="sv-S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Helpful</a:t>
                      </a:r>
                      <a:endParaRPr lang="sv-S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Risk-</a:t>
                      </a:r>
                      <a:r>
                        <a:rPr lang="sv-S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Taker</a:t>
                      </a:r>
                      <a:endParaRPr lang="sv-S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8936483"/>
                  </a:ext>
                </a:extLst>
              </a:tr>
              <a:tr h="5020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Planner</a:t>
                      </a:r>
                      <a:endParaRPr lang="sv-S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Hard-</a:t>
                      </a:r>
                      <a:r>
                        <a:rPr lang="sv-S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Worker</a:t>
                      </a:r>
                      <a:endParaRPr lang="sv-S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Listener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9311562"/>
                  </a:ext>
                </a:extLst>
              </a:tr>
              <a:tr h="5020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Decisive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Trusting</a:t>
                      </a:r>
                      <a:endParaRPr lang="sv-S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Bossy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Focused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1276798"/>
                  </a:ext>
                </a:extLst>
              </a:tr>
              <a:tr h="5020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Motivator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</a:t>
                      </a:r>
                      <a:r>
                        <a:rPr lang="sv-S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Player</a:t>
                      </a:r>
                      <a:endParaRPr lang="sv-S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Creative Thinker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Ambitious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Respectful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3424675"/>
                  </a:ext>
                </a:extLst>
              </a:tr>
              <a:tr h="5020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Obedient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Cheerful</a:t>
                      </a:r>
                      <a:endParaRPr lang="sv-S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Charismatic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Encourager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5230097"/>
                  </a:ext>
                </a:extLst>
              </a:tr>
              <a:tr h="5020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Commanding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Quiet Worker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Flexible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Listens </a:t>
                      </a:r>
                      <a:r>
                        <a:rPr lang="sv-S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Well</a:t>
                      </a:r>
                      <a:endParaRPr lang="sv-S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Trustworthy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7180123"/>
                  </a:ext>
                </a:extLst>
              </a:tr>
              <a:tr h="5020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Inspiring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Innovative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Loyal</a:t>
                      </a:r>
                      <a:endParaRPr lang="sv-S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Strategic</a:t>
                      </a:r>
                      <a:endParaRPr lang="sv-S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3622592"/>
                  </a:ext>
                </a:extLst>
              </a:tr>
              <a:tr h="5020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Resourceful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Team-Oriented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Dependable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Creative</a:t>
                      </a:r>
                      <a:endParaRPr lang="sv-S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4102252"/>
                  </a:ext>
                </a:extLst>
              </a:tr>
              <a:tr h="5020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Determined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Follows Directions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Proactive</a:t>
                      </a:r>
                      <a:endParaRPr lang="sv-S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403612"/>
                  </a:ext>
                </a:extLst>
              </a:tr>
              <a:tr h="5020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Takes Charge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Visionary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Focused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</a:t>
                      </a:r>
                      <a:endParaRPr lang="sv-S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7301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746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61</Words>
  <Application>Microsoft Macintosh PowerPoint</Application>
  <PresentationFormat>Bredbild</PresentationFormat>
  <Paragraphs>51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Christian Monö</dc:creator>
  <cp:lastModifiedBy>Christian Monö</cp:lastModifiedBy>
  <cp:revision>1</cp:revision>
  <dcterms:created xsi:type="dcterms:W3CDTF">2025-01-06T07:43:20Z</dcterms:created>
  <dcterms:modified xsi:type="dcterms:W3CDTF">2025-01-10T11:49:18Z</dcterms:modified>
</cp:coreProperties>
</file>